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61" r:id="rId3"/>
    <p:sldId id="256" r:id="rId4"/>
    <p:sldId id="259" r:id="rId5"/>
    <p:sldId id="269" r:id="rId6"/>
    <p:sldId id="265" r:id="rId7"/>
    <p:sldId id="263" r:id="rId8"/>
    <p:sldId id="262" r:id="rId9"/>
    <p:sldId id="260" r:id="rId10"/>
    <p:sldId id="257" r:id="rId11"/>
    <p:sldId id="266" r:id="rId12"/>
    <p:sldId id="264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10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CA2B0-39E8-4D26-B00F-683D8B4EE39A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55E35-A5EA-430B-9C66-A079CD2C6D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34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55E35-A5EA-430B-9C66-A079CD2C6D4D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0170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3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603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307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49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89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188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391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6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445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074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970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98C3C-A8AC-4A2B-902B-85D427F0C737}" type="datetimeFigureOut">
              <a:rPr lang="cs-CZ" smtClean="0"/>
              <a:t>9. 6. 2020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6EEE4-4C5F-4ECB-9F3D-5F09FCE587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86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80494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 sz="8000" dirty="0" err="1" smtClean="0"/>
              <a:t>Radiokroužek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v Národním technickém muzeu</a:t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427" y="430047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5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47020" cy="566026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547020" y="244699"/>
            <a:ext cx="43487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Lektoři radioamatéři vedou kroužek 10 chlapců 12-17 let.</a:t>
            </a:r>
          </a:p>
          <a:p>
            <a:r>
              <a:rPr lang="cs-CZ" sz="2400" dirty="0" smtClean="0"/>
              <a:t>Skupina </a:t>
            </a:r>
            <a:r>
              <a:rPr lang="cs-CZ" sz="2400" dirty="0" smtClean="0"/>
              <a:t> </a:t>
            </a:r>
            <a:r>
              <a:rPr lang="cs-CZ" sz="2400" dirty="0" smtClean="0"/>
              <a:t>navazuje na roční elektrotechnický kurz Národního </a:t>
            </a:r>
            <a:r>
              <a:rPr lang="cs-CZ" sz="2400" dirty="0" smtClean="0"/>
              <a:t>technického muzea.</a:t>
            </a:r>
          </a:p>
          <a:p>
            <a:endParaRPr lang="cs-CZ" sz="2400" dirty="0" smtClean="0"/>
          </a:p>
          <a:p>
            <a:r>
              <a:rPr lang="cs-CZ" sz="2400" dirty="0" smtClean="0"/>
              <a:t>http://www.ntm.cz/aktivity/technicke-krouzky/elektrotechnicky-krouzek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1813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96507" cy="479738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07" y="2846231"/>
            <a:ext cx="5640947" cy="423071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6673402" y="347729"/>
            <a:ext cx="5087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Naším cílem je atraktivní předání dovednosti nezávislé komunikace .</a:t>
            </a:r>
          </a:p>
          <a:p>
            <a:r>
              <a:rPr lang="cs-CZ" sz="2400" dirty="0" smtClean="0"/>
              <a:t>Snažíme se děti seznámit se současnými webovými nástroji.</a:t>
            </a:r>
            <a:endParaRPr lang="cs-CZ" sz="24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87628" y="5383162"/>
            <a:ext cx="5821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Telegrafie se na kroužku cvičí formou her.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625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2110" y="1140585"/>
            <a:ext cx="6858000" cy="51435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851561" y="1352282"/>
            <a:ext cx="485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Učíme radiotechniku od základů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3004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/>
          <p:cNvGraphicFramePr>
            <a:graphicFrameLocks noChangeAspect="1"/>
          </p:cNvGraphicFramePr>
          <p:nvPr/>
        </p:nvGraphicFramePr>
        <p:xfrm>
          <a:off x="-2335286" y="-893579"/>
          <a:ext cx="8253436" cy="11125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Acrobat Document" r:id="rId3" imgW="5667037" imgH="8019809" progId="AcroExch.Document.11">
                  <p:embed/>
                </p:oleObj>
              </mc:Choice>
              <mc:Fallback>
                <p:oleObj name="Acrobat Document" r:id="rId3" imgW="5667037" imgH="8019809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335286" y="-893579"/>
                        <a:ext cx="8253436" cy="11125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/>
        </p:nvGraphicFramePr>
        <p:xfrm>
          <a:off x="5089016" y="-893579"/>
          <a:ext cx="7776917" cy="11004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r:id="rId5" imgW="5667037" imgH="8019809" progId="AcroExch.Document.11">
                  <p:embed/>
                </p:oleObj>
              </mc:Choice>
              <mc:Fallback>
                <p:oleObj name="Acrobat Document" r:id="rId5" imgW="5667037" imgH="8019809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89016" y="-893579"/>
                        <a:ext cx="7776917" cy="11004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délník 5"/>
          <p:cNvSpPr/>
          <p:nvPr/>
        </p:nvSpPr>
        <p:spPr>
          <a:xfrm>
            <a:off x="4997003" y="0"/>
            <a:ext cx="5898524" cy="639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776870" y="0"/>
            <a:ext cx="715617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4260755" y="639788"/>
            <a:ext cx="2875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Připravili jsme třicet karet s teorii.</a:t>
            </a:r>
            <a:endParaRPr lang="cs-CZ" sz="2400" dirty="0"/>
          </a:p>
        </p:txBody>
      </p:sp>
      <p:sp>
        <p:nvSpPr>
          <p:cNvPr id="2" name="Obdélník 1"/>
          <p:cNvSpPr/>
          <p:nvPr/>
        </p:nvSpPr>
        <p:spPr>
          <a:xfrm>
            <a:off x="10895527" y="0"/>
            <a:ext cx="746013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01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0" y="0"/>
            <a:ext cx="5711347" cy="402464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388" y="3606085"/>
            <a:ext cx="4541949" cy="3406462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400800" y="437882"/>
            <a:ext cx="49755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Snažíme se dětem předávat tradiční oborové dovednosti. Hlavní důraz klademe na porozumění technologii a svépomoc.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5895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2" y="218940"/>
            <a:ext cx="8039623" cy="653602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281115" y="321972"/>
            <a:ext cx="37820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Pro první přijímač jsme vybrali osvědčený tranzistorový </a:t>
            </a:r>
            <a:r>
              <a:rPr lang="cs-CZ" sz="2400" dirty="0" err="1" smtClean="0"/>
              <a:t>audion</a:t>
            </a:r>
            <a:r>
              <a:rPr lang="cs-CZ" sz="2400" dirty="0" smtClean="0"/>
              <a:t> s </a:t>
            </a:r>
            <a:r>
              <a:rPr lang="cs-CZ" sz="2400" dirty="0" err="1" smtClean="0"/>
              <a:t>Clappovým</a:t>
            </a:r>
            <a:r>
              <a:rPr lang="cs-CZ" sz="2400" dirty="0" smtClean="0"/>
              <a:t> </a:t>
            </a:r>
            <a:r>
              <a:rPr lang="cs-CZ" sz="2400" dirty="0" err="1" smtClean="0"/>
              <a:t>oscilátoren</a:t>
            </a:r>
            <a:r>
              <a:rPr lang="cs-CZ" sz="2400" dirty="0" smtClean="0"/>
              <a:t> a laděným anténním členem.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850044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267150"/>
              </p:ext>
            </p:extLst>
          </p:nvPr>
        </p:nvGraphicFramePr>
        <p:xfrm>
          <a:off x="0" y="0"/>
          <a:ext cx="11795125" cy="833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3" imgW="8020012" imgH="5667195" progId="AcroExch.Document.11">
                  <p:embed/>
                </p:oleObj>
              </mc:Choice>
              <mc:Fallback>
                <p:oleObj name="Acrobat Document" r:id="rId3" imgW="8020012" imgH="566719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1795125" cy="8335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42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73" y="960281"/>
            <a:ext cx="6858000" cy="51435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246254" y="296214"/>
            <a:ext cx="55379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Stavba je pro jednoduchost  unifikovaná a řešitelé  zařízení podrobují třinácti testovacím měřením podle pracovního listu.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40859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78" y="0"/>
            <a:ext cx="10058400" cy="670036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1" y="0"/>
            <a:ext cx="6685566" cy="3760631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480672" y="6323527"/>
            <a:ext cx="899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Ovládání stanice je  příjemné a didakticky přínosné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740036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82805"/>
            <a:ext cx="12192000" cy="81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4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901106"/>
              </p:ext>
            </p:extLst>
          </p:nvPr>
        </p:nvGraphicFramePr>
        <p:xfrm>
          <a:off x="92075" y="92075"/>
          <a:ext cx="5753100" cy="398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Document" r:id="rId3" imgW="5752474" imgH="3986066" progId="Word.Document.12">
                  <p:embed/>
                </p:oleObj>
              </mc:Choice>
              <mc:Fallback>
                <p:oleObj name="Document" r:id="rId3" imgW="5752474" imgH="39860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5753100" cy="398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bdélník 2"/>
          <p:cNvSpPr/>
          <p:nvPr/>
        </p:nvSpPr>
        <p:spPr>
          <a:xfrm>
            <a:off x="92075" y="92075"/>
            <a:ext cx="5753100" cy="39862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6297769" y="669701"/>
            <a:ext cx="4584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Podpořte nás a odpovězte na naše posluchačské lístky !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1080658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126</Words>
  <Application>Microsoft Office PowerPoint</Application>
  <PresentationFormat>Širokoúhlá obrazovka</PresentationFormat>
  <Paragraphs>16</Paragraphs>
  <Slides>12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Motiv Office</vt:lpstr>
      <vt:lpstr>Acrobat Document</vt:lpstr>
      <vt:lpstr>Document</vt:lpstr>
      <vt:lpstr>Adobe Acrobat Document</vt:lpstr>
      <vt:lpstr>Radiokroužek   v Národním technickém muzeu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Uživatel</dc:creator>
  <cp:lastModifiedBy>Uživatel</cp:lastModifiedBy>
  <cp:revision>20</cp:revision>
  <dcterms:created xsi:type="dcterms:W3CDTF">2020-03-01T18:18:54Z</dcterms:created>
  <dcterms:modified xsi:type="dcterms:W3CDTF">2020-06-09T08:59:21Z</dcterms:modified>
</cp:coreProperties>
</file>